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5" d="100"/>
          <a:sy n="15" d="100"/>
        </p:scale>
        <p:origin x="326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18F3B1EC-55B7-C7E4-9702-8022E3D5D197}"/>
              </a:ext>
            </a:extLst>
          </p:cNvPr>
          <p:cNvSpPr/>
          <p:nvPr userDrawn="1"/>
        </p:nvSpPr>
        <p:spPr>
          <a:xfrm>
            <a:off x="0" y="0"/>
            <a:ext cx="32399288" cy="5400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34000">
                <a:srgbClr val="A7CADB"/>
              </a:gs>
              <a:gs pos="0">
                <a:srgbClr val="9FA8D3"/>
              </a:gs>
              <a:gs pos="75000">
                <a:srgbClr val="EC9F9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하늘, 실루엣, 일몰, 경치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6B4FDB9-E99B-888A-C070-09D913AE0C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53"/>
            <a:ext cx="12557768" cy="3735302"/>
          </a:xfrm>
          <a:prstGeom prst="rect">
            <a:avLst/>
          </a:prstGeom>
        </p:spPr>
      </p:pic>
      <p:pic>
        <p:nvPicPr>
          <p:cNvPr id="9" name="그림 8" descr="폰트, 그래픽, 일렉트릭 블루, 텍스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01F5812-EE12-AC0D-0C36-2A169BB17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82" y="526738"/>
            <a:ext cx="11185780" cy="2173262"/>
          </a:xfrm>
          <a:prstGeom prst="rect">
            <a:avLst/>
          </a:prstGeom>
        </p:spPr>
      </p:pic>
      <p:pic>
        <p:nvPicPr>
          <p:cNvPr id="10" name="그림 9" descr="텍스트, 스크린샷, 예배 장소, 밤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D0A6888-3CA0-051F-2D7E-10BD22ACE9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0" r="28821" b="70062"/>
          <a:stretch/>
        </p:blipFill>
        <p:spPr>
          <a:xfrm>
            <a:off x="11795768" y="544378"/>
            <a:ext cx="10324080" cy="2155622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90B6D286-EE89-DC15-CE99-DD4BFD5483B8}"/>
              </a:ext>
            </a:extLst>
          </p:cNvPr>
          <p:cNvGrpSpPr/>
          <p:nvPr userDrawn="1"/>
        </p:nvGrpSpPr>
        <p:grpSpPr>
          <a:xfrm>
            <a:off x="890782" y="3527748"/>
            <a:ext cx="21587746" cy="858414"/>
            <a:chOff x="545121" y="1330532"/>
            <a:chExt cx="7242742" cy="288000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36E6E777-8923-BB59-77A7-20982BB578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21" y="1330532"/>
              <a:ext cx="2991493" cy="288000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A9722230-BF73-169C-81C7-A4BED2157D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831" y="1330532"/>
              <a:ext cx="3997032" cy="288000"/>
            </a:xfrm>
            <a:prstGeom prst="rect">
              <a:avLst/>
            </a:prstGeom>
          </p:spPr>
        </p:pic>
      </p:grp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42C52216-3F9C-DE40-07ED-5B82BCE49143}"/>
              </a:ext>
            </a:extLst>
          </p:cNvPr>
          <p:cNvSpPr/>
          <p:nvPr userDrawn="1"/>
        </p:nvSpPr>
        <p:spPr>
          <a:xfrm>
            <a:off x="23276288" y="303966"/>
            <a:ext cx="8728559" cy="4082196"/>
          </a:xfrm>
          <a:prstGeom prst="roundRect">
            <a:avLst>
              <a:gd name="adj" fmla="val 7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텍스트 개체 틀 15">
            <a:extLst>
              <a:ext uri="{FF2B5EF4-FFF2-40B4-BE49-F238E27FC236}">
                <a16:creationId xmlns:a16="http://schemas.microsoft.com/office/drawing/2014/main" id="{4D19951C-C17E-88FE-BBD4-941D1C1DE8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85500" y="825500"/>
            <a:ext cx="7823200" cy="27019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8000" b="1">
                <a:latin typeface="+mn-lt"/>
              </a:defRPr>
            </a:lvl1pPr>
          </a:lstStyle>
          <a:p>
            <a:pPr lvl="0"/>
            <a:r>
              <a:rPr lang="en-US" altLang="ko-KR" dirty="0"/>
              <a:t>Presentation Number</a:t>
            </a:r>
            <a:endParaRPr lang="ko-KR" altLang="en-US" dirty="0"/>
          </a:p>
        </p:txBody>
      </p:sp>
      <p:sp>
        <p:nvSpPr>
          <p:cNvPr id="3" name="텍스트 개체 틀 15">
            <a:extLst>
              <a:ext uri="{FF2B5EF4-FFF2-40B4-BE49-F238E27FC236}">
                <a16:creationId xmlns:a16="http://schemas.microsoft.com/office/drawing/2014/main" id="{FE2DDB1C-0B1A-A66A-9058-2B384F9EB6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0782" y="5513950"/>
            <a:ext cx="30617918" cy="27019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7000" b="1">
                <a:latin typeface="+mn-lt"/>
              </a:defRPr>
            </a:lvl1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654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DFFA3F63-6319-4407-986F-A24C80B0BD39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7480E31A-0E20-4612-B1F6-CD5C3ED54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255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DFFA3F63-6319-4407-986F-A24C80B0BD39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7480E31A-0E20-4612-B1F6-CD5C3ED54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158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71A0E45C-A343-4167-9A37-2B3DE9A1FFAD}"/>
              </a:ext>
            </a:extLst>
          </p:cNvPr>
          <p:cNvSpPr/>
          <p:nvPr userDrawn="1"/>
        </p:nvSpPr>
        <p:spPr>
          <a:xfrm>
            <a:off x="0" y="0"/>
            <a:ext cx="32399288" cy="5400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34000">
                <a:srgbClr val="A7CADB"/>
              </a:gs>
              <a:gs pos="0">
                <a:srgbClr val="9FA8D3"/>
              </a:gs>
              <a:gs pos="75000">
                <a:srgbClr val="EC9F9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하늘, 실루엣, 일몰, 경치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2A9A734-2BA3-F7BB-9C6B-3A9CE380EA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53"/>
            <a:ext cx="12557768" cy="3735302"/>
          </a:xfrm>
          <a:prstGeom prst="rect">
            <a:avLst/>
          </a:prstGeom>
        </p:spPr>
      </p:pic>
      <p:pic>
        <p:nvPicPr>
          <p:cNvPr id="9" name="그림 8" descr="폰트, 그래픽, 일렉트릭 블루, 텍스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544AA25-AC93-AA57-3742-DA6B1DCA77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82" y="526738"/>
            <a:ext cx="11185780" cy="2173262"/>
          </a:xfrm>
          <a:prstGeom prst="rect">
            <a:avLst/>
          </a:prstGeom>
        </p:spPr>
      </p:pic>
      <p:pic>
        <p:nvPicPr>
          <p:cNvPr id="10" name="그림 9" descr="텍스트, 스크린샷, 예배 장소, 밤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E3723F3-D894-A975-4642-A15D893500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0" r="28821" b="70062"/>
          <a:stretch/>
        </p:blipFill>
        <p:spPr>
          <a:xfrm>
            <a:off x="11795768" y="544378"/>
            <a:ext cx="10324080" cy="2155622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DBA2B0BA-826E-5BD4-F50B-059807A7E197}"/>
              </a:ext>
            </a:extLst>
          </p:cNvPr>
          <p:cNvGrpSpPr/>
          <p:nvPr userDrawn="1"/>
        </p:nvGrpSpPr>
        <p:grpSpPr>
          <a:xfrm>
            <a:off x="890782" y="3527748"/>
            <a:ext cx="21587746" cy="858414"/>
            <a:chOff x="545121" y="1330532"/>
            <a:chExt cx="7242742" cy="288000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8409FA5D-0F39-48F2-0DF1-E4B2131D95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21" y="1330532"/>
              <a:ext cx="2991493" cy="288000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88EFF8AD-AF23-C010-9103-C38304FBF2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831" y="1330532"/>
              <a:ext cx="3997032" cy="288000"/>
            </a:xfrm>
            <a:prstGeom prst="rect">
              <a:avLst/>
            </a:prstGeom>
          </p:spPr>
        </p:pic>
      </p:grp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3CFE1848-7B5B-B386-C8EE-6281E5376BA9}"/>
              </a:ext>
            </a:extLst>
          </p:cNvPr>
          <p:cNvSpPr/>
          <p:nvPr userDrawn="1"/>
        </p:nvSpPr>
        <p:spPr>
          <a:xfrm>
            <a:off x="23276288" y="303966"/>
            <a:ext cx="8728559" cy="4082196"/>
          </a:xfrm>
          <a:prstGeom prst="roundRect">
            <a:avLst>
              <a:gd name="adj" fmla="val 7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8AB7D6D9-8E9A-802E-955A-9312933AC4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85500" y="825500"/>
            <a:ext cx="7823200" cy="27019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8000" b="1">
                <a:latin typeface="+mn-lt"/>
              </a:defRPr>
            </a:lvl1pPr>
          </a:lstStyle>
          <a:p>
            <a:pPr marL="0" marR="0" lvl="0" indent="0" algn="ctr" defTabSz="3239902" rtl="0" eaLnBrk="1" fontAlgn="auto" latinLnBrk="1" hangingPunct="1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Presentation Number</a:t>
            </a:r>
            <a:endParaRPr lang="ko-KR" altLang="en-US" dirty="0"/>
          </a:p>
        </p:txBody>
      </p:sp>
      <p:sp>
        <p:nvSpPr>
          <p:cNvPr id="2" name="텍스트 개체 틀 15">
            <a:extLst>
              <a:ext uri="{FF2B5EF4-FFF2-40B4-BE49-F238E27FC236}">
                <a16:creationId xmlns:a16="http://schemas.microsoft.com/office/drawing/2014/main" id="{6661F357-731C-7A68-D41A-FC490AE398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0782" y="5513950"/>
            <a:ext cx="30617918" cy="27019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7000" b="1">
                <a:latin typeface="+mn-lt"/>
              </a:defRPr>
            </a:lvl1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640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</p:spPr>
        <p:txBody>
          <a:bodyPr anchor="b"/>
          <a:lstStyle>
            <a:lvl1pPr>
              <a:defRPr sz="2125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DFFA3F63-6319-4407-986F-A24C80B0BD39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7480E31A-0E20-4612-B1F6-CD5C3ED54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39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DFFA3F63-6319-4407-986F-A24C80B0BD39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7480E31A-0E20-4612-B1F6-CD5C3ED54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193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DFFA3F63-6319-4407-986F-A24C80B0BD39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7480E31A-0E20-4612-B1F6-CD5C3ED54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20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DFFA3F63-6319-4407-986F-A24C80B0BD39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7480E31A-0E20-4612-B1F6-CD5C3ED54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213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DFFA3F63-6319-4407-986F-A24C80B0BD39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7480E31A-0E20-4612-B1F6-CD5C3ED54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</p:spPr>
        <p:txBody>
          <a:bodyPr anchor="b"/>
          <a:lstStyle>
            <a:lvl1pPr>
              <a:defRPr sz="1133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DFFA3F63-6319-4407-986F-A24C80B0BD39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7480E31A-0E20-4612-B1F6-CD5C3ED54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777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</p:spPr>
        <p:txBody>
          <a:bodyPr anchor="b"/>
          <a:lstStyle>
            <a:lvl1pPr>
              <a:defRPr sz="1133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DFFA3F63-6319-4407-986F-A24C80B0BD39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7480E31A-0E20-4612-B1F6-CD5C3ED543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377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09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1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1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8AEDB95-B386-10F9-8C8F-6B0D2B24F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0854070-922E-A0F3-E7AC-82F736EF59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7088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사용자 지정</PresentationFormat>
  <Paragraphs>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3" baseType="lpstr"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Dong-hyung Lee</dc:creator>
  <cp:lastModifiedBy>Dong-hyung Lee</cp:lastModifiedBy>
  <cp:revision>2</cp:revision>
  <dcterms:created xsi:type="dcterms:W3CDTF">2025-04-04T01:37:20Z</dcterms:created>
  <dcterms:modified xsi:type="dcterms:W3CDTF">2025-04-04T05:37:33Z</dcterms:modified>
</cp:coreProperties>
</file>